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8"/>
  </p:notesMasterIdLst>
  <p:sldIdLst>
    <p:sldId id="266" r:id="rId2"/>
    <p:sldId id="284" r:id="rId3"/>
    <p:sldId id="285" r:id="rId4"/>
    <p:sldId id="286" r:id="rId5"/>
    <p:sldId id="287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pPr/>
              <a:t>9/23/2019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smtClean="0"/>
              <a:t>Data Model of </a:t>
            </a:r>
            <a:r>
              <a:rPr lang="en-US" dirty="0" smtClean="0"/>
              <a:t>Big Data Systems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Data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 smtClean="0"/>
              <a:t>Rawness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Fine grained data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Many interesting queries can be answered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Unstructured data is more rawer than structured data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Immutability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No deletion or updates to data, only new addition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Original data is untouched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Easy to retrieve back from the failures / mistakes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No indexing required, enforcing simplicity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Eternity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Consequence of immutability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Data is always pure and true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Achieved with adding timestamp with the data</a:t>
            </a:r>
          </a:p>
          <a:p>
            <a:pPr lvl="1"/>
            <a:endParaRPr lang="en-US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Three Properties	</a:t>
            </a: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5638800" y="6172200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Source : Big Data , Nathan </a:t>
            </a:r>
            <a:r>
              <a:rPr lang="en-US" dirty="0" err="1" smtClean="0"/>
              <a:t>Marz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Fact based Model for Data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09999"/>
          </a:xfrm>
        </p:spPr>
        <p:txBody>
          <a:bodyPr>
            <a:normAutofit/>
          </a:bodyPr>
          <a:lstStyle/>
          <a:p>
            <a:r>
              <a:rPr lang="en-US" dirty="0" smtClean="0"/>
              <a:t>Fundamental unit of data </a:t>
            </a:r>
          </a:p>
          <a:p>
            <a:r>
              <a:rPr lang="en-US" dirty="0" smtClean="0"/>
              <a:t>Data can not derived from anything else</a:t>
            </a:r>
          </a:p>
          <a:p>
            <a:r>
              <a:rPr lang="en-US" dirty="0" smtClean="0"/>
              <a:t>Fact is atomic and time stamped</a:t>
            </a:r>
          </a:p>
          <a:p>
            <a:r>
              <a:rPr lang="en-US" dirty="0" smtClean="0"/>
              <a:t>Can be made unique by adding unique identifier to it</a:t>
            </a:r>
          </a:p>
          <a:p>
            <a:r>
              <a:rPr lang="en-US" dirty="0" smtClean="0"/>
              <a:t>Example facts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I work for BITS </a:t>
            </a:r>
            <a:r>
              <a:rPr lang="en-US" dirty="0" err="1" smtClean="0"/>
              <a:t>Pilani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My DOB is 1 January 1982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I currently live in Hyderabad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I was living at </a:t>
            </a:r>
            <a:r>
              <a:rPr lang="en-US" dirty="0" err="1" smtClean="0"/>
              <a:t>Pune</a:t>
            </a:r>
            <a:r>
              <a:rPr lang="en-US" dirty="0" smtClean="0"/>
              <a:t> between 2010 to 2015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I have interest in subjects like data mining, data science etc</a:t>
            </a:r>
          </a:p>
          <a:p>
            <a:endParaRPr lang="en-US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Facts</a:t>
            </a:r>
            <a:endParaRPr lang="en-I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934200" y="1828800"/>
            <a:ext cx="4152565" cy="227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Fact based Model for Data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505199"/>
          </a:xfrm>
        </p:spPr>
        <p:txBody>
          <a:bodyPr/>
          <a:lstStyle/>
          <a:p>
            <a:r>
              <a:rPr lang="en-US" dirty="0" smtClean="0"/>
              <a:t>Fact based model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Stores raw data as atomic facts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Makes facts immutable by adding time stamp value to it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Makes it uniquely identifiable by attaching identifier </a:t>
            </a:r>
            <a:endParaRPr lang="en-IN" dirty="0" smtClean="0"/>
          </a:p>
          <a:p>
            <a:endParaRPr lang="en-US" dirty="0" smtClean="0"/>
          </a:p>
          <a:p>
            <a:r>
              <a:rPr lang="en-US" dirty="0" smtClean="0"/>
              <a:t>Benefits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Data is query able at any time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Data is tolerant to human errors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Data can be stored both in structured and unstructured formats</a:t>
            </a:r>
          </a:p>
          <a:p>
            <a:pPr lvl="1"/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Benefits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Fact based Model for Data 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09999"/>
          </a:xfrm>
        </p:spPr>
        <p:txBody>
          <a:bodyPr>
            <a:normAutofit/>
          </a:bodyPr>
          <a:lstStyle/>
          <a:p>
            <a:r>
              <a:rPr lang="en-US" dirty="0" smtClean="0"/>
              <a:t>Graph schemas captures the structure of dataset stored using fact based model </a:t>
            </a:r>
          </a:p>
          <a:p>
            <a:r>
              <a:rPr lang="en-US" dirty="0" smtClean="0"/>
              <a:t>Depicts the relationship between nodes, edges and properties</a:t>
            </a:r>
          </a:p>
          <a:p>
            <a:endParaRPr lang="en-US" dirty="0" smtClean="0"/>
          </a:p>
          <a:p>
            <a:r>
              <a:rPr lang="en-US" dirty="0" smtClean="0"/>
              <a:t>Nodes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Entities in system , for example, person </a:t>
            </a:r>
          </a:p>
          <a:p>
            <a:r>
              <a:rPr lang="en-US" dirty="0" smtClean="0"/>
              <a:t>Edges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Relationship between entities,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For example, person A knows person B</a:t>
            </a:r>
          </a:p>
          <a:p>
            <a:r>
              <a:rPr lang="en-US" dirty="0" smtClean="0"/>
              <a:t>Properties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Information about entities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Structure / Schema</a:t>
            </a:r>
            <a:endParaRPr lang="en-IN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10200" y="2438400"/>
            <a:ext cx="6324600" cy="34616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 Generalized Architecture of Big Data 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3193</TotalTime>
  <Words>289</Words>
  <Application>Microsoft Office PowerPoint</Application>
  <PresentationFormat>Widescreen</PresentationFormat>
  <Paragraphs>57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Data Model of Big Data Systems</vt:lpstr>
      <vt:lpstr>Properties of Data</vt:lpstr>
      <vt:lpstr>Fact based Model for Data </vt:lpstr>
      <vt:lpstr>Fact based Model for Data (2)</vt:lpstr>
      <vt:lpstr>Fact based Model for Data (3)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237</cp:revision>
  <dcterms:created xsi:type="dcterms:W3CDTF">2018-10-16T06:13:57Z</dcterms:created>
  <dcterms:modified xsi:type="dcterms:W3CDTF">2019-09-23T12:50:29Z</dcterms:modified>
</cp:coreProperties>
</file>

<file path=docProps/thumbnail.jpeg>
</file>